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56" r:id="rId3"/>
    <p:sldId id="265" r:id="rId4"/>
    <p:sldId id="266" r:id="rId5"/>
    <p:sldId id="277" r:id="rId6"/>
    <p:sldId id="278" r:id="rId7"/>
    <p:sldId id="283" r:id="rId8"/>
    <p:sldId id="295" r:id="rId9"/>
    <p:sldId id="282" r:id="rId10"/>
    <p:sldId id="269" r:id="rId11"/>
    <p:sldId id="268" r:id="rId12"/>
    <p:sldId id="281" r:id="rId13"/>
    <p:sldId id="280" r:id="rId14"/>
    <p:sldId id="294" r:id="rId15"/>
    <p:sldId id="29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971599" y="1484783"/>
            <a:ext cx="7488833" cy="23042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«Путешествие </a:t>
            </a:r>
          </a:p>
          <a:p>
            <a:pPr algn="ctr" rtl="0"/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по родному краю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"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979712" y="16091"/>
            <a:ext cx="51125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образовательное учреждение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Сазоновский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детский сад»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ОСП «Детский сад «Теремок»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339752" y="4581129"/>
            <a:ext cx="4608512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6024507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 Н.Н.Царева, </a:t>
            </a:r>
            <a:r>
              <a:rPr lang="ru-RU" sz="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музыкальный руководитель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khbr.vs-group.ru/upload/iblock/b84/2020_08_22_12_35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e01.alicdn.com/kf/HTB1bgG5SVXXXXb1XXXXq6xXFXXX8/10-x-10-cm-3D-ALUMINIUM-Coat-of-arms-of-Russia-car-sticker-metal-Russian-Ea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6215074" cy="621507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 rot="20327764">
            <a:off x="-463482" y="4141761"/>
            <a:ext cx="10134639" cy="914400"/>
          </a:xfrm>
          <a:prstGeom prst="rect">
            <a:avLst/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 rot="20394218">
            <a:off x="-526045" y="4132121"/>
            <a:ext cx="10706143" cy="914400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s://cs1.livemaster.ru/storage/f0/5a/71a23e61d951d600002b25782awz--dlya-doma-i-interera-salfetka-snezhinka-vologodskoe-kruzhevo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TESTER\Рабочий стол\щи\щи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0768"/>
            <a:ext cx="5616575" cy="42116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 rot="20639745">
            <a:off x="-352879" y="4587359"/>
            <a:ext cx="9966768" cy="914400"/>
          </a:xfrm>
          <a:prstGeom prst="rect">
            <a:avLst/>
          </a:prstGeom>
          <a:solidFill>
            <a:srgbClr val="00206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фоны для слайдов детский (113 фото)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cloud.pulse19.ru/uploads/2019/01/karta-rossii-s-goroda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zref.org/strategiya-socialeno-ekonomicheskogo-razvitiya-chagodoshenskog/67165_html_4e782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57166"/>
            <a:ext cx="6572296" cy="61629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st33.stpulscen.ru/images/localized/002/955/696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74" y="571480"/>
            <a:ext cx="9072626" cy="46591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 rot="20030054">
            <a:off x="-1010004" y="3713705"/>
            <a:ext cx="11691131" cy="9144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 rot="9381334">
            <a:off x="-686889" y="4087133"/>
            <a:ext cx="10520628" cy="914400"/>
          </a:xfrm>
          <a:prstGeom prst="rect">
            <a:avLst/>
          </a:prstGeom>
          <a:solidFill>
            <a:srgbClr val="F7964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 rot="20645357">
            <a:off x="-508662" y="4578965"/>
            <a:ext cx="10083573" cy="9144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C0D2417-859B-4FFF-B538-CFF64355C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3" y="440668"/>
            <a:ext cx="9038433" cy="5976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17484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3/1614793689_105-p-fon-dlya-detskoi-prezentatsii-kartinki-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 rot="20265940">
            <a:off x="-588626" y="4186516"/>
            <a:ext cx="10277515" cy="914400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20C8F7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29</Words>
  <Application>Microsoft Office PowerPoint</Application>
  <PresentationFormat>Экран (4:3)</PresentationFormat>
  <Paragraphs>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turbo</cp:lastModifiedBy>
  <cp:revision>30</cp:revision>
  <dcterms:created xsi:type="dcterms:W3CDTF">2022-10-20T08:15:10Z</dcterms:created>
  <dcterms:modified xsi:type="dcterms:W3CDTF">2025-12-16T05:42:01Z</dcterms:modified>
</cp:coreProperties>
</file>